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2FD6-46D1-F042-A2C9-AA4B931EF33E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8188-1207-884C-BB22-64A26E31A9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2FD6-46D1-F042-A2C9-AA4B931EF33E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8188-1207-884C-BB22-64A26E31A9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2FD6-46D1-F042-A2C9-AA4B931EF33E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8188-1207-884C-BB22-64A26E31A9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2FD6-46D1-F042-A2C9-AA4B931EF33E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8188-1207-884C-BB22-64A26E31A9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2FD6-46D1-F042-A2C9-AA4B931EF33E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8188-1207-884C-BB22-64A26E31A9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2FD6-46D1-F042-A2C9-AA4B931EF33E}" type="datetimeFigureOut">
              <a:rPr lang="en-US" smtClean="0"/>
              <a:t>11/4/10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8188-1207-884C-BB22-64A26E31A9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2FD6-46D1-F042-A2C9-AA4B931EF33E}" type="datetimeFigureOut">
              <a:rPr lang="en-US" smtClean="0"/>
              <a:t>11/4/10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8188-1207-884C-BB22-64A26E31A9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2FD6-46D1-F042-A2C9-AA4B931EF33E}" type="datetimeFigureOut">
              <a:rPr lang="en-US" smtClean="0"/>
              <a:t>11/4/10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8188-1207-884C-BB22-64A26E31A9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2FD6-46D1-F042-A2C9-AA4B931EF33E}" type="datetimeFigureOut">
              <a:rPr lang="en-US" smtClean="0"/>
              <a:t>11/4/10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8188-1207-884C-BB22-64A26E31A9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2FD6-46D1-F042-A2C9-AA4B931EF33E}" type="datetimeFigureOut">
              <a:rPr lang="en-US" smtClean="0"/>
              <a:t>11/4/10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8188-1207-884C-BB22-64A26E31A9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2FD6-46D1-F042-A2C9-AA4B931EF33E}" type="datetimeFigureOut">
              <a:rPr lang="en-US" smtClean="0"/>
              <a:t>11/4/10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8188-1207-884C-BB22-64A26E31A9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12FD6-46D1-F042-A2C9-AA4B931EF33E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E8188-1207-884C-BB22-64A26E31A9A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Biomes</a:t>
            </a:r>
            <a:br>
              <a:rPr lang="en-US" dirty="0" smtClean="0"/>
            </a:br>
            <a:r>
              <a:rPr lang="en-US" dirty="0" smtClean="0"/>
              <a:t>Tropical Rainforest, Tropical Dry Forest, Tropical Grass Land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Julia </a:t>
            </a:r>
            <a:r>
              <a:rPr lang="en-US" dirty="0" err="1" smtClean="0"/>
              <a:t>Fillman</a:t>
            </a:r>
            <a:endParaRPr lang="en-US" dirty="0" smtClean="0"/>
          </a:p>
          <a:p>
            <a:r>
              <a:rPr lang="en-US" dirty="0" err="1" smtClean="0"/>
              <a:t>Kaela</a:t>
            </a:r>
            <a:r>
              <a:rPr lang="en-US" dirty="0" smtClean="0"/>
              <a:t> </a:t>
            </a:r>
            <a:r>
              <a:rPr lang="en-US" dirty="0" err="1" smtClean="0"/>
              <a:t>Semon</a:t>
            </a:r>
            <a:endParaRPr lang="en-US" dirty="0" smtClean="0"/>
          </a:p>
          <a:p>
            <a:r>
              <a:rPr lang="en-US" dirty="0" smtClean="0"/>
              <a:t>Kelsey </a:t>
            </a:r>
            <a:r>
              <a:rPr lang="en-US" dirty="0" err="1" smtClean="0"/>
              <a:t>Starner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Biome?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biome is a major regional complex of similar communities. </a:t>
            </a:r>
          </a:p>
          <a:p>
            <a:r>
              <a:rPr lang="en-US" dirty="0" smtClean="0"/>
              <a:t>It is recognized primarily by its dominant plant type and vegetation structure.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Tropical Rainforest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 in Central America, South America, South East Asia, West Africa, and other tropical regions.</a:t>
            </a:r>
          </a:p>
          <a:p>
            <a:r>
              <a:rPr lang="en-US" dirty="0" smtClean="0"/>
              <a:t>It’s characterized by year round rain and uniformly warm temperatures.</a:t>
            </a:r>
          </a:p>
          <a:p>
            <a:r>
              <a:rPr lang="en-US" dirty="0" smtClean="0"/>
              <a:t>They have dark damp interiors, lush vegetation, and highly diverse biotic communities.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Tropical Rainforest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417638"/>
            <a:ext cx="6477000" cy="53629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Tropical Dry Forest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 in India, Africa, South America and Northern Australia.</a:t>
            </a:r>
          </a:p>
          <a:p>
            <a:r>
              <a:rPr lang="en-US" dirty="0" smtClean="0"/>
              <a:t>They are warm year round, and rainfall is lower overall and highly seasonal.</a:t>
            </a:r>
          </a:p>
          <a:p>
            <a:r>
              <a:rPr lang="en-US" dirty="0" smtClean="0"/>
              <a:t>They have wet and dry seasons that both span about have a year.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Tropical Dry Forest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Tropical Grass 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referred to as Savanna, found across stretches of Africa, South America, Australia, India, and other dry, tropical regions.</a:t>
            </a:r>
          </a:p>
          <a:p>
            <a:r>
              <a:rPr lang="en-US" dirty="0" smtClean="0"/>
              <a:t>Precipitation usually arrives during distinct rainy seasons.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Tropical Grassland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186</Words>
  <Application>Microsoft Macintosh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Biomes Tropical Rainforest, Tropical Dry Forest, Tropical Grass Land</vt:lpstr>
      <vt:lpstr>What is a Biome?</vt:lpstr>
      <vt:lpstr>Tropical Rainforest</vt:lpstr>
      <vt:lpstr>Tropical Rainforest Cont’d</vt:lpstr>
      <vt:lpstr>Tropical Dry Forest</vt:lpstr>
      <vt:lpstr>Tropical Dry Forest Cont’d</vt:lpstr>
      <vt:lpstr>Tropical Grass Land</vt:lpstr>
      <vt:lpstr>Tropical Grassland Cont’d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Biomes Tropical Rainforest, Tropical Dry Forest, Tropical Grass Land</dc:title>
  <dc:creator>PA Department of Education Classrooms for the Future</dc:creator>
  <cp:lastModifiedBy>PA Department of Education Classrooms for the Future</cp:lastModifiedBy>
  <cp:revision>3</cp:revision>
  <dcterms:created xsi:type="dcterms:W3CDTF">2010-11-04T12:30:06Z</dcterms:created>
  <dcterms:modified xsi:type="dcterms:W3CDTF">2010-11-04T12:47:16Z</dcterms:modified>
</cp:coreProperties>
</file>